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480" y="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3354437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9972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hyperlink" Target="https://soraapp.com/library/mddcmd/curated-1093394/page-1/202842/4489749" TargetMode="External"/><Relationship Id="rId18" Type="http://schemas.openxmlformats.org/officeDocument/2006/relationships/image" Target="../media/image8.png"/><Relationship Id="rId3" Type="http://schemas.openxmlformats.org/officeDocument/2006/relationships/hyperlink" Target="https://www.tales2go.com/audiobook-desktop-player/audio-player.php?fid=6532" TargetMode="External"/><Relationship Id="rId7" Type="http://schemas.openxmlformats.org/officeDocument/2006/relationships/hyperlink" Target="https://www.tales2go.com/audiobook-desktop-player/audio-player.php?fid=10617" TargetMode="External"/><Relationship Id="rId12" Type="http://schemas.openxmlformats.org/officeDocument/2006/relationships/image" Target="../media/image5.png"/><Relationship Id="rId17" Type="http://schemas.openxmlformats.org/officeDocument/2006/relationships/hyperlink" Target="https://soraapp.com/library/mddcmd/curated-1093394/page-1/202842/4610042" TargetMode="Externa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hyperlink" Target="https://soraapp.com/library/mddcmd/curated-1093394/page-1/202842/4056918" TargetMode="External"/><Relationship Id="rId5" Type="http://schemas.openxmlformats.org/officeDocument/2006/relationships/hyperlink" Target="https://www.tales2go.com/audiobook-desktop-player/audio-player.php?fid=6911" TargetMode="External"/><Relationship Id="rId15" Type="http://schemas.openxmlformats.org/officeDocument/2006/relationships/hyperlink" Target="https://soraapp.com/library/mddcmd/curated-1093394/page-1/202842/4002931" TargetMode="External"/><Relationship Id="rId10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hyperlink" Target="https://www.tales2go.com/audiobook-desktop-player/audio-player.php?fid=4187" TargetMode="External"/><Relationship Id="rId1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4550838" y="73125"/>
            <a:ext cx="4344600" cy="4997400"/>
          </a:xfrm>
          <a:prstGeom prst="rect">
            <a:avLst/>
          </a:prstGeom>
          <a:solidFill>
            <a:srgbClr val="EA9999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/>
          <p:nvPr/>
        </p:nvSpPr>
        <p:spPr>
          <a:xfrm>
            <a:off x="248563" y="72975"/>
            <a:ext cx="4344600" cy="4997400"/>
          </a:xfrm>
          <a:prstGeom prst="rect">
            <a:avLst/>
          </a:prstGeom>
          <a:solidFill>
            <a:srgbClr val="9FC5E8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6" name="Google Shape;56;p13"/>
          <p:cNvCxnSpPr/>
          <p:nvPr/>
        </p:nvCxnSpPr>
        <p:spPr>
          <a:xfrm rot="10800000" flipH="1">
            <a:off x="1067938" y="663125"/>
            <a:ext cx="525300" cy="87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" name="Google Shape;57;p13"/>
          <p:cNvCxnSpPr/>
          <p:nvPr/>
        </p:nvCxnSpPr>
        <p:spPr>
          <a:xfrm>
            <a:off x="964788" y="1710700"/>
            <a:ext cx="618600" cy="45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" name="Google Shape;58;p13"/>
          <p:cNvCxnSpPr/>
          <p:nvPr/>
        </p:nvCxnSpPr>
        <p:spPr>
          <a:xfrm rot="10800000" flipH="1">
            <a:off x="1179313" y="3120775"/>
            <a:ext cx="525300" cy="87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" name="Google Shape;59;p13"/>
          <p:cNvCxnSpPr/>
          <p:nvPr/>
        </p:nvCxnSpPr>
        <p:spPr>
          <a:xfrm rot="10800000" flipH="1">
            <a:off x="1179313" y="4335450"/>
            <a:ext cx="529200" cy="180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" name="Google Shape;60;p13"/>
          <p:cNvCxnSpPr/>
          <p:nvPr/>
        </p:nvCxnSpPr>
        <p:spPr>
          <a:xfrm rot="10800000" flipH="1">
            <a:off x="7471263" y="614025"/>
            <a:ext cx="525300" cy="87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1" name="Google Shape;61;p13"/>
          <p:cNvCxnSpPr/>
          <p:nvPr/>
        </p:nvCxnSpPr>
        <p:spPr>
          <a:xfrm>
            <a:off x="7478150" y="1968425"/>
            <a:ext cx="600000" cy="87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2" name="Google Shape;62;p13"/>
          <p:cNvCxnSpPr/>
          <p:nvPr/>
        </p:nvCxnSpPr>
        <p:spPr>
          <a:xfrm rot="10800000" flipH="1">
            <a:off x="7471263" y="3120775"/>
            <a:ext cx="525300" cy="87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" name="Google Shape;63;p13"/>
          <p:cNvCxnSpPr/>
          <p:nvPr/>
        </p:nvCxnSpPr>
        <p:spPr>
          <a:xfrm>
            <a:off x="7487938" y="4218667"/>
            <a:ext cx="590100" cy="144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" name="Google Shape;64;p13"/>
          <p:cNvCxnSpPr/>
          <p:nvPr/>
        </p:nvCxnSpPr>
        <p:spPr>
          <a:xfrm flipH="1">
            <a:off x="1578238" y="671825"/>
            <a:ext cx="15000" cy="10335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" name="Google Shape;65;p13"/>
          <p:cNvCxnSpPr/>
          <p:nvPr/>
        </p:nvCxnSpPr>
        <p:spPr>
          <a:xfrm flipH="1">
            <a:off x="1708513" y="3120775"/>
            <a:ext cx="6000" cy="12147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" name="Google Shape;66;p13"/>
          <p:cNvCxnSpPr/>
          <p:nvPr/>
        </p:nvCxnSpPr>
        <p:spPr>
          <a:xfrm flipH="1">
            <a:off x="7468263" y="614025"/>
            <a:ext cx="12900" cy="13641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" name="Google Shape;67;p13"/>
          <p:cNvCxnSpPr/>
          <p:nvPr/>
        </p:nvCxnSpPr>
        <p:spPr>
          <a:xfrm flipH="1">
            <a:off x="7487763" y="3129475"/>
            <a:ext cx="3300" cy="10794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" name="Google Shape;68;p13"/>
          <p:cNvCxnSpPr/>
          <p:nvPr/>
        </p:nvCxnSpPr>
        <p:spPr>
          <a:xfrm rot="10800000" flipH="1">
            <a:off x="1583338" y="1134300"/>
            <a:ext cx="525300" cy="87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9" name="Google Shape;69;p13"/>
          <p:cNvCxnSpPr/>
          <p:nvPr/>
        </p:nvCxnSpPr>
        <p:spPr>
          <a:xfrm rot="10800000" flipH="1">
            <a:off x="6965763" y="1273975"/>
            <a:ext cx="525300" cy="87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0" name="Google Shape;70;p13"/>
          <p:cNvCxnSpPr/>
          <p:nvPr/>
        </p:nvCxnSpPr>
        <p:spPr>
          <a:xfrm rot="10800000" flipH="1">
            <a:off x="1704613" y="3664825"/>
            <a:ext cx="525300" cy="87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71" name="Google Shape;71;p1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6625" y="170825"/>
            <a:ext cx="895100" cy="8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3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44175" y="1500199"/>
            <a:ext cx="855125" cy="85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3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784900" y="3894925"/>
            <a:ext cx="973675" cy="97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3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62475" y="3822750"/>
            <a:ext cx="1043400" cy="104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3">
            <a:hlinkClick r:id="rId11"/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56613" y="1214283"/>
            <a:ext cx="855125" cy="1140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3">
            <a:hlinkClick r:id="rId13"/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784900" y="174925"/>
            <a:ext cx="782550" cy="104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3">
            <a:hlinkClick r:id="rId15"/>
          </p:cNvPr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545275" y="2502800"/>
            <a:ext cx="782550" cy="104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3">
            <a:hlinkClick r:id="rId17"/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7784900" y="2603425"/>
            <a:ext cx="782550" cy="10434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3"/>
          <p:cNvSpPr/>
          <p:nvPr/>
        </p:nvSpPr>
        <p:spPr>
          <a:xfrm>
            <a:off x="1814450" y="731250"/>
            <a:ext cx="691800" cy="925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13"/>
          <p:cNvGrpSpPr/>
          <p:nvPr/>
        </p:nvGrpSpPr>
        <p:grpSpPr>
          <a:xfrm>
            <a:off x="2404176" y="1344980"/>
            <a:ext cx="691800" cy="2477695"/>
            <a:chOff x="1193388" y="663125"/>
            <a:chExt cx="1143850" cy="1052100"/>
          </a:xfrm>
        </p:grpSpPr>
        <p:cxnSp>
          <p:nvCxnSpPr>
            <p:cNvPr id="81" name="Google Shape;81;p13"/>
            <p:cNvCxnSpPr/>
            <p:nvPr/>
          </p:nvCxnSpPr>
          <p:spPr>
            <a:xfrm rot="10800000" flipH="1">
              <a:off x="1296538" y="663125"/>
              <a:ext cx="525300" cy="87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13"/>
            <p:cNvCxnSpPr/>
            <p:nvPr/>
          </p:nvCxnSpPr>
          <p:spPr>
            <a:xfrm>
              <a:off x="1193388" y="1710700"/>
              <a:ext cx="618600" cy="45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13"/>
            <p:cNvCxnSpPr/>
            <p:nvPr/>
          </p:nvCxnSpPr>
          <p:spPr>
            <a:xfrm flipH="1">
              <a:off x="1811938" y="671825"/>
              <a:ext cx="9900" cy="10434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13"/>
            <p:cNvCxnSpPr/>
            <p:nvPr/>
          </p:nvCxnSpPr>
          <p:spPr>
            <a:xfrm rot="10800000" flipH="1">
              <a:off x="1811938" y="1134300"/>
              <a:ext cx="525300" cy="87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85" name="Google Shape;85;p13"/>
          <p:cNvGrpSpPr/>
          <p:nvPr/>
        </p:nvGrpSpPr>
        <p:grpSpPr>
          <a:xfrm rot="10800000">
            <a:off x="5893912" y="1421176"/>
            <a:ext cx="895063" cy="2035919"/>
            <a:chOff x="1193388" y="663125"/>
            <a:chExt cx="1143850" cy="1052100"/>
          </a:xfrm>
        </p:grpSpPr>
        <p:cxnSp>
          <p:nvCxnSpPr>
            <p:cNvPr id="86" name="Google Shape;86;p13"/>
            <p:cNvCxnSpPr/>
            <p:nvPr/>
          </p:nvCxnSpPr>
          <p:spPr>
            <a:xfrm rot="10800000" flipH="1">
              <a:off x="1296538" y="663125"/>
              <a:ext cx="525300" cy="87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13"/>
            <p:cNvCxnSpPr/>
            <p:nvPr/>
          </p:nvCxnSpPr>
          <p:spPr>
            <a:xfrm>
              <a:off x="1193388" y="1710700"/>
              <a:ext cx="618600" cy="45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13"/>
            <p:cNvCxnSpPr/>
            <p:nvPr/>
          </p:nvCxnSpPr>
          <p:spPr>
            <a:xfrm flipH="1">
              <a:off x="1811938" y="671825"/>
              <a:ext cx="9900" cy="10434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13"/>
            <p:cNvCxnSpPr/>
            <p:nvPr/>
          </p:nvCxnSpPr>
          <p:spPr>
            <a:xfrm rot="10800000" flipH="1">
              <a:off x="1811938" y="1134300"/>
              <a:ext cx="525300" cy="87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0" name="Google Shape;90;p13"/>
          <p:cNvSpPr/>
          <p:nvPr/>
        </p:nvSpPr>
        <p:spPr>
          <a:xfrm>
            <a:off x="3095975" y="2095200"/>
            <a:ext cx="525300" cy="855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3"/>
          <p:cNvSpPr/>
          <p:nvPr/>
        </p:nvSpPr>
        <p:spPr>
          <a:xfrm>
            <a:off x="6564200" y="723350"/>
            <a:ext cx="691800" cy="925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3"/>
          <p:cNvSpPr/>
          <p:nvPr/>
        </p:nvSpPr>
        <p:spPr>
          <a:xfrm>
            <a:off x="6644525" y="3265375"/>
            <a:ext cx="691800" cy="925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3" name="Google Shape;93;p13"/>
          <p:cNvCxnSpPr>
            <a:endCxn id="92" idx="3"/>
          </p:cNvCxnSpPr>
          <p:nvPr/>
        </p:nvCxnSpPr>
        <p:spPr>
          <a:xfrm rot="10800000">
            <a:off x="7336325" y="3728125"/>
            <a:ext cx="155100" cy="23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4" name="Google Shape;94;p13"/>
          <p:cNvSpPr txBox="1"/>
          <p:nvPr/>
        </p:nvSpPr>
        <p:spPr>
          <a:xfrm>
            <a:off x="2201725" y="107800"/>
            <a:ext cx="4919400" cy="569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Book Bracket 2021 CBA</a:t>
            </a:r>
            <a:endParaRPr sz="2500"/>
          </a:p>
        </p:txBody>
      </p:sp>
      <p:sp>
        <p:nvSpPr>
          <p:cNvPr id="95" name="Google Shape;95;p13"/>
          <p:cNvSpPr txBox="1"/>
          <p:nvPr/>
        </p:nvSpPr>
        <p:spPr>
          <a:xfrm>
            <a:off x="2044775" y="1734625"/>
            <a:ext cx="618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3/12</a:t>
            </a:r>
            <a:endParaRPr/>
          </a:p>
        </p:txBody>
      </p:sp>
      <p:sp>
        <p:nvSpPr>
          <p:cNvPr id="96" name="Google Shape;96;p13"/>
          <p:cNvSpPr txBox="1"/>
          <p:nvPr/>
        </p:nvSpPr>
        <p:spPr>
          <a:xfrm>
            <a:off x="6661750" y="4273675"/>
            <a:ext cx="618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3/12</a:t>
            </a:r>
            <a:endParaRPr/>
          </a:p>
        </p:txBody>
      </p:sp>
      <p:sp>
        <p:nvSpPr>
          <p:cNvPr id="97" name="Google Shape;97;p13"/>
          <p:cNvSpPr txBox="1"/>
          <p:nvPr/>
        </p:nvSpPr>
        <p:spPr>
          <a:xfrm>
            <a:off x="6625150" y="1694988"/>
            <a:ext cx="618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3/26</a:t>
            </a:r>
            <a:endParaRPr/>
          </a:p>
        </p:txBody>
      </p:sp>
      <p:sp>
        <p:nvSpPr>
          <p:cNvPr id="98" name="Google Shape;98;p13"/>
          <p:cNvSpPr txBox="1"/>
          <p:nvPr/>
        </p:nvSpPr>
        <p:spPr>
          <a:xfrm>
            <a:off x="1973125" y="4185338"/>
            <a:ext cx="618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3/26</a:t>
            </a:r>
            <a:endParaRPr/>
          </a:p>
        </p:txBody>
      </p:sp>
      <p:sp>
        <p:nvSpPr>
          <p:cNvPr id="99" name="Google Shape;99;p13"/>
          <p:cNvSpPr/>
          <p:nvPr/>
        </p:nvSpPr>
        <p:spPr>
          <a:xfrm>
            <a:off x="1940975" y="3272000"/>
            <a:ext cx="691800" cy="925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3"/>
          <p:cNvSpPr txBox="1"/>
          <p:nvPr/>
        </p:nvSpPr>
        <p:spPr>
          <a:xfrm>
            <a:off x="3143475" y="3047563"/>
            <a:ext cx="618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4/5</a:t>
            </a:r>
            <a:endParaRPr dirty="0"/>
          </a:p>
        </p:txBody>
      </p:sp>
      <p:sp>
        <p:nvSpPr>
          <p:cNvPr id="101" name="Google Shape;101;p13"/>
          <p:cNvSpPr txBox="1"/>
          <p:nvPr/>
        </p:nvSpPr>
        <p:spPr>
          <a:xfrm>
            <a:off x="5469625" y="3047563"/>
            <a:ext cx="618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4/5</a:t>
            </a:r>
            <a:endParaRPr/>
          </a:p>
        </p:txBody>
      </p:sp>
      <p:cxnSp>
        <p:nvCxnSpPr>
          <p:cNvPr id="102" name="Google Shape;102;p13"/>
          <p:cNvCxnSpPr>
            <a:stCxn id="90" idx="3"/>
          </p:cNvCxnSpPr>
          <p:nvPr/>
        </p:nvCxnSpPr>
        <p:spPr>
          <a:xfrm>
            <a:off x="3621275" y="2522700"/>
            <a:ext cx="236400" cy="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3" name="Google Shape;103;p13"/>
          <p:cNvCxnSpPr/>
          <p:nvPr/>
        </p:nvCxnSpPr>
        <p:spPr>
          <a:xfrm rot="10800000" flipH="1">
            <a:off x="5289775" y="2547175"/>
            <a:ext cx="231300" cy="25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4" name="Google Shape;104;p13"/>
          <p:cNvSpPr/>
          <p:nvPr/>
        </p:nvSpPr>
        <p:spPr>
          <a:xfrm>
            <a:off x="4023762" y="1793325"/>
            <a:ext cx="1043400" cy="1556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3"/>
          <p:cNvSpPr/>
          <p:nvPr/>
        </p:nvSpPr>
        <p:spPr>
          <a:xfrm>
            <a:off x="5467725" y="2144325"/>
            <a:ext cx="525300" cy="855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3"/>
          <p:cNvSpPr txBox="1"/>
          <p:nvPr/>
        </p:nvSpPr>
        <p:spPr>
          <a:xfrm>
            <a:off x="4057600" y="1772675"/>
            <a:ext cx="973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WINNER!</a:t>
            </a:r>
            <a:endParaRPr/>
          </a:p>
        </p:txBody>
      </p:sp>
      <p:cxnSp>
        <p:nvCxnSpPr>
          <p:cNvPr id="107" name="Google Shape;107;p13"/>
          <p:cNvCxnSpPr/>
          <p:nvPr/>
        </p:nvCxnSpPr>
        <p:spPr>
          <a:xfrm>
            <a:off x="3848025" y="2513925"/>
            <a:ext cx="300" cy="1811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8" name="Google Shape;108;p13"/>
          <p:cNvCxnSpPr/>
          <p:nvPr/>
        </p:nvCxnSpPr>
        <p:spPr>
          <a:xfrm flipH="1">
            <a:off x="5262638" y="2562650"/>
            <a:ext cx="9600" cy="1763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9" name="Google Shape;109;p13"/>
          <p:cNvCxnSpPr/>
          <p:nvPr/>
        </p:nvCxnSpPr>
        <p:spPr>
          <a:xfrm>
            <a:off x="3848025" y="4296625"/>
            <a:ext cx="1431900" cy="19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0" name="Google Shape;110;p13"/>
          <p:cNvCxnSpPr>
            <a:endCxn id="104" idx="2"/>
          </p:cNvCxnSpPr>
          <p:nvPr/>
        </p:nvCxnSpPr>
        <p:spPr>
          <a:xfrm rot="10800000" flipH="1">
            <a:off x="4539762" y="3350025"/>
            <a:ext cx="5700" cy="946500"/>
          </a:xfrm>
          <a:prstGeom prst="straightConnector1">
            <a:avLst/>
          </a:prstGeom>
          <a:noFill/>
          <a:ln w="152400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1" name="Google Shape;111;p13"/>
          <p:cNvSpPr/>
          <p:nvPr/>
        </p:nvSpPr>
        <p:spPr>
          <a:xfrm>
            <a:off x="4249713" y="3268350"/>
            <a:ext cx="525300" cy="10794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00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TextBox 111"/>
          <p:cNvSpPr txBox="1"/>
          <p:nvPr/>
        </p:nvSpPr>
        <p:spPr>
          <a:xfrm>
            <a:off x="3143475" y="4568875"/>
            <a:ext cx="2750437" cy="30777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Name:</a:t>
            </a:r>
            <a:endParaRPr lang="en-US" dirty="0"/>
          </a:p>
        </p:txBody>
      </p:sp>
      <p:sp>
        <p:nvSpPr>
          <p:cNvPr id="113" name="Google Shape;100;p13"/>
          <p:cNvSpPr txBox="1"/>
          <p:nvPr/>
        </p:nvSpPr>
        <p:spPr>
          <a:xfrm>
            <a:off x="4285012" y="2919375"/>
            <a:ext cx="618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4/12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Microsoft Office PowerPoint</Application>
  <PresentationFormat>On-screen Show (16:9)</PresentationFormat>
  <Paragraphs>10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Simple Light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Conlin, Raegan</dc:creator>
  <cp:lastModifiedBy>Raegan Conlin</cp:lastModifiedBy>
  <cp:revision>2</cp:revision>
  <dcterms:modified xsi:type="dcterms:W3CDTF">2021-03-02T19:28:23Z</dcterms:modified>
</cp:coreProperties>
</file>